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3716000" cy="17145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72614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1pPr>
    <a:lvl2pPr marL="0" marR="0" indent="457200" algn="l" defTabSz="72614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2pPr>
    <a:lvl3pPr marL="0" marR="0" indent="914400" algn="l" defTabSz="72614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3pPr>
    <a:lvl4pPr marL="0" marR="0" indent="1371600" algn="l" defTabSz="72614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4pPr>
    <a:lvl5pPr marL="0" marR="0" indent="1828800" algn="l" defTabSz="72614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5pPr>
    <a:lvl6pPr marL="0" marR="0" indent="2286000" algn="l" defTabSz="72614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6pPr>
    <a:lvl7pPr marL="0" marR="0" indent="2743200" algn="l" defTabSz="72614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7pPr>
    <a:lvl8pPr marL="0" marR="0" indent="3200400" algn="l" defTabSz="72614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8pPr>
    <a:lvl9pPr marL="0" marR="0" indent="3657600" algn="l" defTabSz="72614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1D8"/>
          </a:solidFill>
        </a:fill>
      </a:tcStyle>
    </a:wholeTbl>
    <a:band2H>
      <a:tcTxStyle/>
      <a:tcStyle>
        <a:tcBdr/>
        <a:fill>
          <a:solidFill>
            <a:srgbClr val="E7E9EC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3CB"/>
          </a:solidFill>
        </a:fill>
      </a:tcStyle>
    </a:wholeTbl>
    <a:band2H>
      <a:tcTxStyle/>
      <a:tcStyle>
        <a:tcBdr/>
        <a:fill>
          <a:solidFill>
            <a:srgbClr val="E7EA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E1CC"/>
          </a:solidFill>
        </a:fill>
      </a:tcStyle>
    </a:wholeTbl>
    <a:band2H>
      <a:tcTxStyle/>
      <a:tcStyle>
        <a:tcBdr/>
        <a:fill>
          <a:solidFill>
            <a:srgbClr val="E8F0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 snapToGrid="0">
      <p:cViewPr varScale="1">
        <p:scale>
          <a:sx n="42" d="100"/>
          <a:sy n="42" d="100"/>
        </p:scale>
        <p:origin x="29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726141" latinLnBrk="0">
      <a:defRPr sz="1600">
        <a:solidFill>
          <a:srgbClr val="FFFFFF"/>
        </a:solidFill>
        <a:latin typeface="+mj-lt"/>
        <a:ea typeface="+mj-ea"/>
        <a:cs typeface="+mj-cs"/>
        <a:sym typeface="Aptos"/>
      </a:defRPr>
    </a:lvl1pPr>
    <a:lvl2pPr indent="228600" defTabSz="726141" latinLnBrk="0">
      <a:defRPr sz="1600">
        <a:solidFill>
          <a:srgbClr val="FFFFFF"/>
        </a:solidFill>
        <a:latin typeface="+mj-lt"/>
        <a:ea typeface="+mj-ea"/>
        <a:cs typeface="+mj-cs"/>
        <a:sym typeface="Aptos"/>
      </a:defRPr>
    </a:lvl2pPr>
    <a:lvl3pPr indent="457200" defTabSz="726141" latinLnBrk="0">
      <a:defRPr sz="1600">
        <a:solidFill>
          <a:srgbClr val="FFFFFF"/>
        </a:solidFill>
        <a:latin typeface="+mj-lt"/>
        <a:ea typeface="+mj-ea"/>
        <a:cs typeface="+mj-cs"/>
        <a:sym typeface="Aptos"/>
      </a:defRPr>
    </a:lvl3pPr>
    <a:lvl4pPr indent="685800" defTabSz="726141" latinLnBrk="0">
      <a:defRPr sz="1600">
        <a:solidFill>
          <a:srgbClr val="FFFFFF"/>
        </a:solidFill>
        <a:latin typeface="+mj-lt"/>
        <a:ea typeface="+mj-ea"/>
        <a:cs typeface="+mj-cs"/>
        <a:sym typeface="Aptos"/>
      </a:defRPr>
    </a:lvl4pPr>
    <a:lvl5pPr indent="914400" defTabSz="726141" latinLnBrk="0">
      <a:defRPr sz="1600">
        <a:solidFill>
          <a:srgbClr val="FFFFFF"/>
        </a:solidFill>
        <a:latin typeface="+mj-lt"/>
        <a:ea typeface="+mj-ea"/>
        <a:cs typeface="+mj-cs"/>
        <a:sym typeface="Aptos"/>
      </a:defRPr>
    </a:lvl5pPr>
    <a:lvl6pPr indent="1143000" defTabSz="726141" latinLnBrk="0">
      <a:defRPr sz="1600">
        <a:solidFill>
          <a:srgbClr val="FFFFFF"/>
        </a:solidFill>
        <a:latin typeface="+mj-lt"/>
        <a:ea typeface="+mj-ea"/>
        <a:cs typeface="+mj-cs"/>
        <a:sym typeface="Aptos"/>
      </a:defRPr>
    </a:lvl6pPr>
    <a:lvl7pPr indent="1371600" defTabSz="726141" latinLnBrk="0">
      <a:defRPr sz="1600">
        <a:solidFill>
          <a:srgbClr val="FFFFFF"/>
        </a:solidFill>
        <a:latin typeface="+mj-lt"/>
        <a:ea typeface="+mj-ea"/>
        <a:cs typeface="+mj-cs"/>
        <a:sym typeface="Aptos"/>
      </a:defRPr>
    </a:lvl7pPr>
    <a:lvl8pPr indent="1600200" defTabSz="726141" latinLnBrk="0">
      <a:defRPr sz="1600">
        <a:solidFill>
          <a:srgbClr val="FFFFFF"/>
        </a:solidFill>
        <a:latin typeface="+mj-lt"/>
        <a:ea typeface="+mj-ea"/>
        <a:cs typeface="+mj-cs"/>
        <a:sym typeface="Aptos"/>
      </a:defRPr>
    </a:lvl8pPr>
    <a:lvl9pPr indent="1828800" defTabSz="726141" latinLnBrk="0">
      <a:defRPr sz="1600">
        <a:solidFill>
          <a:srgbClr val="FFFFFF"/>
        </a:solidFill>
        <a:latin typeface="+mj-lt"/>
        <a:ea typeface="+mj-ea"/>
        <a:cs typeface="+mj-cs"/>
        <a:sym typeface="Apto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2518171" y="3879949"/>
            <a:ext cx="8679658" cy="21208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0845" tIns="40845" rIns="40845" bIns="40845" anchor="ctr"/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2518171" y="6000750"/>
            <a:ext cx="8679658" cy="73937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0845" tIns="40845" rIns="40845" bIns="40845"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697266" y="12432357"/>
            <a:ext cx="2250282" cy="513458"/>
          </a:xfrm>
          <a:prstGeom prst="rect">
            <a:avLst/>
          </a:prstGeom>
          <a:ln w="3175">
            <a:miter lim="400000"/>
          </a:ln>
        </p:spPr>
        <p:txBody>
          <a:bodyPr wrap="none" lIns="40845" tIns="40845" rIns="40845" bIns="40845" anchor="ctr">
            <a:spAutoFit/>
          </a:bodyPr>
          <a:lstStyle>
            <a:lvl1pPr algn="r">
              <a:defRPr sz="1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1715291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ptos Display"/>
          <a:ea typeface="Aptos Display"/>
          <a:cs typeface="Aptos Display"/>
          <a:sym typeface="Aptos Display"/>
        </a:defRPr>
      </a:lvl1pPr>
      <a:lvl2pPr marL="0" marR="0" indent="0" algn="l" defTabSz="1715291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ptos Display"/>
          <a:ea typeface="Aptos Display"/>
          <a:cs typeface="Aptos Display"/>
          <a:sym typeface="Aptos Display"/>
        </a:defRPr>
      </a:lvl2pPr>
      <a:lvl3pPr marL="0" marR="0" indent="0" algn="l" defTabSz="1715291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ptos Display"/>
          <a:ea typeface="Aptos Display"/>
          <a:cs typeface="Aptos Display"/>
          <a:sym typeface="Aptos Display"/>
        </a:defRPr>
      </a:lvl3pPr>
      <a:lvl4pPr marL="0" marR="0" indent="0" algn="l" defTabSz="1715291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ptos Display"/>
          <a:ea typeface="Aptos Display"/>
          <a:cs typeface="Aptos Display"/>
          <a:sym typeface="Aptos Display"/>
        </a:defRPr>
      </a:lvl4pPr>
      <a:lvl5pPr marL="0" marR="0" indent="0" algn="l" defTabSz="1715291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ptos Display"/>
          <a:ea typeface="Aptos Display"/>
          <a:cs typeface="Aptos Display"/>
          <a:sym typeface="Aptos Display"/>
        </a:defRPr>
      </a:lvl5pPr>
      <a:lvl6pPr marL="0" marR="0" indent="0" algn="l" defTabSz="1715291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ptos Display"/>
          <a:ea typeface="Aptos Display"/>
          <a:cs typeface="Aptos Display"/>
          <a:sym typeface="Aptos Display"/>
        </a:defRPr>
      </a:lvl6pPr>
      <a:lvl7pPr marL="0" marR="0" indent="0" algn="l" defTabSz="1715291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ptos Display"/>
          <a:ea typeface="Aptos Display"/>
          <a:cs typeface="Aptos Display"/>
          <a:sym typeface="Aptos Display"/>
        </a:defRPr>
      </a:lvl7pPr>
      <a:lvl8pPr marL="0" marR="0" indent="0" algn="l" defTabSz="1715291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ptos Display"/>
          <a:ea typeface="Aptos Display"/>
          <a:cs typeface="Aptos Display"/>
          <a:sym typeface="Aptos Display"/>
        </a:defRPr>
      </a:lvl8pPr>
      <a:lvl9pPr marL="0" marR="0" indent="0" algn="l" defTabSz="1715291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Aptos Display"/>
          <a:ea typeface="Aptos Display"/>
          <a:cs typeface="Aptos Display"/>
          <a:sym typeface="Aptos Display"/>
        </a:defRPr>
      </a:lvl9pPr>
    </p:titleStyle>
    <p:bodyStyle>
      <a:lvl1pPr marL="409089" marR="0" indent="-409089" algn="l" defTabSz="1715291" rtl="0" latinLnBrk="0">
        <a:lnSpc>
          <a:spcPct val="90000"/>
        </a:lnSpc>
        <a:spcBef>
          <a:spcPts val="1700"/>
        </a:spcBef>
        <a:spcAft>
          <a:spcPts val="0"/>
        </a:spcAft>
        <a:buClrTx/>
        <a:buSzPct val="100000"/>
        <a:buFont typeface="Arial"/>
        <a:buChar char="•"/>
        <a:tabLst/>
        <a:defRPr sz="5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Aptos"/>
        </a:defRPr>
      </a:lvl1pPr>
      <a:lvl2pPr marL="1022140" marR="0" indent="-482141" algn="l" defTabSz="1715291" rtl="0" latinLnBrk="0">
        <a:lnSpc>
          <a:spcPct val="90000"/>
        </a:lnSpc>
        <a:spcBef>
          <a:spcPts val="1700"/>
        </a:spcBef>
        <a:spcAft>
          <a:spcPts val="0"/>
        </a:spcAft>
        <a:buClrTx/>
        <a:buSzPct val="100000"/>
        <a:buFont typeface="Arial"/>
        <a:buChar char="•"/>
        <a:tabLst/>
        <a:defRPr sz="5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Aptos"/>
        </a:defRPr>
      </a:lvl2pPr>
      <a:lvl3pPr marL="1666952" marR="0" indent="-586954" algn="l" defTabSz="1715291" rtl="0" latinLnBrk="0">
        <a:lnSpc>
          <a:spcPct val="90000"/>
        </a:lnSpc>
        <a:spcBef>
          <a:spcPts val="1700"/>
        </a:spcBef>
        <a:spcAft>
          <a:spcPts val="0"/>
        </a:spcAft>
        <a:buClrTx/>
        <a:buSzPct val="100000"/>
        <a:buFont typeface="Arial"/>
        <a:buChar char="•"/>
        <a:tabLst/>
        <a:defRPr sz="5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Aptos"/>
        </a:defRPr>
      </a:lvl3pPr>
      <a:lvl4pPr marL="2262851" marR="0" indent="-642854" algn="l" defTabSz="1715291" rtl="0" latinLnBrk="0">
        <a:lnSpc>
          <a:spcPct val="90000"/>
        </a:lnSpc>
        <a:spcBef>
          <a:spcPts val="1700"/>
        </a:spcBef>
        <a:spcAft>
          <a:spcPts val="0"/>
        </a:spcAft>
        <a:buClrTx/>
        <a:buSzPct val="100000"/>
        <a:buFont typeface="Arial"/>
        <a:buChar char="•"/>
        <a:tabLst/>
        <a:defRPr sz="5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Aptos"/>
        </a:defRPr>
      </a:lvl4pPr>
      <a:lvl5pPr marL="2802850" marR="0" indent="-642854" algn="l" defTabSz="1715291" rtl="0" latinLnBrk="0">
        <a:lnSpc>
          <a:spcPct val="90000"/>
        </a:lnSpc>
        <a:spcBef>
          <a:spcPts val="1700"/>
        </a:spcBef>
        <a:spcAft>
          <a:spcPts val="0"/>
        </a:spcAft>
        <a:buClrTx/>
        <a:buSzPct val="100000"/>
        <a:buFont typeface="Arial"/>
        <a:buChar char="•"/>
        <a:tabLst/>
        <a:defRPr sz="5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Aptos"/>
        </a:defRPr>
      </a:lvl5pPr>
      <a:lvl6pPr marL="3342849" marR="0" indent="-642854" algn="l" defTabSz="1715291" rtl="0" latinLnBrk="0">
        <a:lnSpc>
          <a:spcPct val="90000"/>
        </a:lnSpc>
        <a:spcBef>
          <a:spcPts val="1700"/>
        </a:spcBef>
        <a:spcAft>
          <a:spcPts val="0"/>
        </a:spcAft>
        <a:buClrTx/>
        <a:buSzPct val="100000"/>
        <a:buFont typeface="Arial"/>
        <a:buChar char="•"/>
        <a:tabLst/>
        <a:defRPr sz="5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Aptos"/>
        </a:defRPr>
      </a:lvl6pPr>
      <a:lvl7pPr marL="3882849" marR="0" indent="-642854" algn="l" defTabSz="1715291" rtl="0" latinLnBrk="0">
        <a:lnSpc>
          <a:spcPct val="90000"/>
        </a:lnSpc>
        <a:spcBef>
          <a:spcPts val="1700"/>
        </a:spcBef>
        <a:spcAft>
          <a:spcPts val="0"/>
        </a:spcAft>
        <a:buClrTx/>
        <a:buSzPct val="100000"/>
        <a:buFont typeface="Arial"/>
        <a:buChar char="•"/>
        <a:tabLst/>
        <a:defRPr sz="5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Aptos"/>
        </a:defRPr>
      </a:lvl7pPr>
      <a:lvl8pPr marL="4422847" marR="0" indent="-642854" algn="l" defTabSz="1715291" rtl="0" latinLnBrk="0">
        <a:lnSpc>
          <a:spcPct val="90000"/>
        </a:lnSpc>
        <a:spcBef>
          <a:spcPts val="1700"/>
        </a:spcBef>
        <a:spcAft>
          <a:spcPts val="0"/>
        </a:spcAft>
        <a:buClrTx/>
        <a:buSzPct val="100000"/>
        <a:buFont typeface="Arial"/>
        <a:buChar char="•"/>
        <a:tabLst/>
        <a:defRPr sz="5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Aptos"/>
        </a:defRPr>
      </a:lvl8pPr>
      <a:lvl9pPr marL="4962847" marR="0" indent="-642854" algn="l" defTabSz="1715291" rtl="0" latinLnBrk="0">
        <a:lnSpc>
          <a:spcPct val="90000"/>
        </a:lnSpc>
        <a:spcBef>
          <a:spcPts val="1700"/>
        </a:spcBef>
        <a:spcAft>
          <a:spcPts val="0"/>
        </a:spcAft>
        <a:buClrTx/>
        <a:buSzPct val="100000"/>
        <a:buFont typeface="Arial"/>
        <a:buChar char="•"/>
        <a:tabLst/>
        <a:defRPr sz="5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Aptos"/>
        </a:defRPr>
      </a:lvl9pPr>
    </p:bodyStyle>
    <p:otherStyle>
      <a:lvl1pPr marL="0" marR="0" indent="0" algn="r" defTabSz="72614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1pPr>
      <a:lvl2pPr marL="0" marR="0" indent="457200" algn="r" defTabSz="72614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2pPr>
      <a:lvl3pPr marL="0" marR="0" indent="914400" algn="r" defTabSz="72614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3pPr>
      <a:lvl4pPr marL="0" marR="0" indent="1371600" algn="r" defTabSz="72614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4pPr>
      <a:lvl5pPr marL="0" marR="0" indent="1828800" algn="r" defTabSz="72614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5pPr>
      <a:lvl6pPr marL="0" marR="0" indent="2286000" algn="r" defTabSz="72614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6pPr>
      <a:lvl7pPr marL="0" marR="0" indent="2743200" algn="r" defTabSz="72614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7pPr>
      <a:lvl8pPr marL="0" marR="0" indent="3200400" algn="r" defTabSz="72614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8pPr>
      <a:lvl9pPr marL="0" marR="0" indent="3657600" algn="r" defTabSz="72614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hoek"/>
          <p:cNvSpPr/>
          <p:nvPr/>
        </p:nvSpPr>
        <p:spPr>
          <a:xfrm>
            <a:off x="0" y="3162300"/>
            <a:ext cx="13716000" cy="11874500"/>
          </a:xfrm>
          <a:prstGeom prst="rect">
            <a:avLst/>
          </a:prstGeom>
          <a:solidFill>
            <a:srgbClr val="FFFFFF"/>
          </a:solidFill>
          <a:ln w="3175">
            <a:solidFill>
              <a:schemeClr val="accent1"/>
            </a:solidFill>
            <a:miter/>
          </a:ln>
        </p:spPr>
        <p:txBody>
          <a:bodyPr lIns="40845" tIns="40845" rIns="40845" bIns="40845" anchor="ctr"/>
          <a:lstStyle/>
          <a:p>
            <a:endParaRPr/>
          </a:p>
        </p:txBody>
      </p:sp>
      <p:pic>
        <p:nvPicPr>
          <p:cNvPr id="21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62300"/>
            <a:ext cx="13716000" cy="11874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dag-van-de-groenprofessional-1.png" descr="dag-van-de-groenprofessional-1.png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6000" cy="52760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dag-van-de-groenprofessional-2.png" descr="dag-van-de-groenprofessional-2.png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2928600"/>
            <a:ext cx="13716001" cy="42214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000FF"/>
      </a:hlink>
      <a:folHlink>
        <a:srgbClr val="FF00FF"/>
      </a:folHlink>
    </a:clrScheme>
    <a:fontScheme name="Kantoorthema">
      <a:majorFont>
        <a:latin typeface="Aptos"/>
        <a:ea typeface="Aptos"/>
        <a:cs typeface="Aptos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3175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0845" tIns="40845" rIns="40845" bIns="40845" numCol="1" spcCol="38100" rtlCol="0" anchor="ctr">
        <a:spAutoFit/>
      </a:bodyPr>
      <a:lstStyle>
        <a:defPPr marL="0" marR="0" indent="0" algn="l" defTabSz="72614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pto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40845" tIns="40845" rIns="40845" bIns="40845" numCol="1" spcCol="38100" rtlCol="0" anchor="t">
        <a:spAutoFit/>
      </a:bodyPr>
      <a:lstStyle>
        <a:defPPr marL="0" marR="0" indent="0" algn="l" defTabSz="72614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pto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000FF"/>
      </a:hlink>
      <a:folHlink>
        <a:srgbClr val="FF00FF"/>
      </a:folHlink>
    </a:clrScheme>
    <a:fontScheme name="Kantoorthema">
      <a:majorFont>
        <a:latin typeface="Aptos"/>
        <a:ea typeface="Aptos"/>
        <a:cs typeface="Aptos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3175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0845" tIns="40845" rIns="40845" bIns="40845" numCol="1" spcCol="38100" rtlCol="0" anchor="ctr">
        <a:spAutoFit/>
      </a:bodyPr>
      <a:lstStyle>
        <a:defPPr marL="0" marR="0" indent="0" algn="l" defTabSz="72614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pto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40845" tIns="40845" rIns="40845" bIns="40845" numCol="1" spcCol="38100" rtlCol="0" anchor="t">
        <a:spAutoFit/>
      </a:bodyPr>
      <a:lstStyle>
        <a:defPPr marL="0" marR="0" indent="0" algn="l" defTabSz="72614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pto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Aangepast</PresentationFormat>
  <Paragraphs>0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Kantoorthema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Bianca Fontijn | VHG</cp:lastModifiedBy>
  <cp:revision>2</cp:revision>
  <dcterms:modified xsi:type="dcterms:W3CDTF">2026-03-09T12:38:22Z</dcterms:modified>
</cp:coreProperties>
</file>